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5"/>
  </p:notesMasterIdLst>
  <p:sldIdLst>
    <p:sldId id="256" r:id="rId3"/>
    <p:sldId id="356" r:id="rId4"/>
    <p:sldId id="359" r:id="rId5"/>
    <p:sldId id="406" r:id="rId6"/>
    <p:sldId id="360" r:id="rId7"/>
    <p:sldId id="361" r:id="rId8"/>
    <p:sldId id="407" r:id="rId9"/>
    <p:sldId id="408" r:id="rId10"/>
    <p:sldId id="401" r:id="rId11"/>
    <p:sldId id="403" r:id="rId12"/>
    <p:sldId id="405" r:id="rId13"/>
    <p:sldId id="40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37" autoAdjust="0"/>
    <p:restoredTop sz="94660"/>
  </p:normalViewPr>
  <p:slideViewPr>
    <p:cSldViewPr snapToGrid="0">
      <p:cViewPr varScale="1">
        <p:scale>
          <a:sx n="73" d="100"/>
          <a:sy n="73" d="100"/>
        </p:scale>
        <p:origin x="28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customXml" Target="../customXml/item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2.png>
</file>

<file path=ppt/media/image3.gif>
</file>

<file path=ppt/media/image4.jpeg>
</file>

<file path=ppt/media/image5.jp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6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7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8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D9A578D1-BF41-4C36-83CF-5B493232879B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DF16A49-5CE2-4522-9F7C-419851CDD4B9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7699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4516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2665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996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4144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1419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5598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4356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1399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1718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3072dd2d6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73072dd2d6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0748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83196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83196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body"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 type="body"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3600" b="1">
                <a:solidFill>
                  <a:srgbClr val="125DA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41783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0C34D71-145B-471B-B963-28EE4224860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7402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4;p14"/>
          <p:cNvPicPr/>
          <p:nvPr/>
        </p:nvPicPr>
        <p:blipFill>
          <a:blip r:embed="rId14"/>
          <a:stretch/>
        </p:blipFill>
        <p:spPr>
          <a:xfrm>
            <a:off x="9825840" y="6356520"/>
            <a:ext cx="1527480" cy="386280"/>
          </a:xfrm>
          <a:prstGeom prst="rect">
            <a:avLst/>
          </a:prstGeom>
          <a:ln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6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/>
          </p:nvPr>
        </p:nvSpPr>
        <p:spPr>
          <a:xfrm>
            <a:off x="4952880" y="6356520"/>
            <a:ext cx="2742840" cy="36468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90E320C4-435A-4336-BE56-863A480C2A53}" type="slidenum">
              <a:rPr lang="en-US" sz="1800" b="0" strike="noStrike" spc="-1">
                <a:solidFill>
                  <a:srgbClr val="000000"/>
                </a:solidFill>
                <a:latin typeface="Calibri"/>
                <a:ea typeface="Calibri"/>
              </a:rPr>
              <a:t>‹#›</a:t>
            </a:fld>
            <a:endParaRPr lang="en-US" sz="1800" b="0" strike="noStrike" spc="-1">
              <a:latin typeface="Times New Roman"/>
            </a:endParaRPr>
          </a:p>
        </p:txBody>
      </p:sp>
      <p:pic>
        <p:nvPicPr>
          <p:cNvPr id="5" name="Google Shape;20;p15"/>
          <p:cNvPicPr/>
          <p:nvPr/>
        </p:nvPicPr>
        <p:blipFill>
          <a:blip r:embed="rId15"/>
          <a:srcRect b="26325"/>
          <a:stretch/>
        </p:blipFill>
        <p:spPr>
          <a:xfrm>
            <a:off x="4025880" y="306360"/>
            <a:ext cx="3447720" cy="16747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14;p14"/>
          <p:cNvPicPr/>
          <p:nvPr/>
        </p:nvPicPr>
        <p:blipFill>
          <a:blip r:embed="rId15"/>
          <a:stretch/>
        </p:blipFill>
        <p:spPr>
          <a:xfrm>
            <a:off x="9825840" y="6356520"/>
            <a:ext cx="1527480" cy="386280"/>
          </a:xfrm>
          <a:prstGeom prst="rect">
            <a:avLst/>
          </a:prstGeom>
          <a:ln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5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sldNum"/>
          </p:nvPr>
        </p:nvSpPr>
        <p:spPr>
          <a:xfrm>
            <a:off x="4178160" y="6356520"/>
            <a:ext cx="2742840" cy="36468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3C8404F5-E6E3-4230-97AC-47EA4B50A5BD}" type="slidenum">
              <a:rPr lang="en-US" sz="1800" b="0" strike="noStrike" spc="-1">
                <a:solidFill>
                  <a:srgbClr val="000000"/>
                </a:solidFill>
                <a:latin typeface="Calibri"/>
                <a:ea typeface="Calibri"/>
              </a:rPr>
              <a:t>‹#›</a:t>
            </a:fld>
            <a:endParaRPr lang="en-US" sz="18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atahacker.rs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atahacker.r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40" y="2011679"/>
            <a:ext cx="12191760" cy="799212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60" b="1" strike="noStrike" spc="-1" dirty="0">
                <a:solidFill>
                  <a:schemeClr val="accent2">
                    <a:lumMod val="75000"/>
                  </a:schemeClr>
                </a:solidFill>
                <a:latin typeface="+mj-lt"/>
                <a:ea typeface="Open Sans"/>
              </a:rPr>
              <a:t>Y</a:t>
            </a:r>
            <a:r>
              <a:rPr lang="en-US" sz="4860" b="1" strike="noStrike" spc="-1" dirty="0">
                <a:solidFill>
                  <a:schemeClr val="tx2"/>
                </a:solidFill>
                <a:latin typeface="+mj-lt"/>
                <a:ea typeface="Open Sans"/>
              </a:rPr>
              <a:t>ou </a:t>
            </a:r>
            <a:r>
              <a:rPr lang="en-US" sz="4860" b="1" strike="noStrike" spc="-1" dirty="0">
                <a:solidFill>
                  <a:schemeClr val="accent2">
                    <a:lumMod val="75000"/>
                  </a:schemeClr>
                </a:solidFill>
                <a:latin typeface="+mj-lt"/>
                <a:ea typeface="Open Sans"/>
              </a:rPr>
              <a:t>O</a:t>
            </a:r>
            <a:r>
              <a:rPr lang="en-US" sz="4860" b="1" strike="noStrike" spc="-1" dirty="0">
                <a:solidFill>
                  <a:schemeClr val="tx2"/>
                </a:solidFill>
                <a:latin typeface="+mj-lt"/>
                <a:ea typeface="Open Sans"/>
              </a:rPr>
              <a:t>nly </a:t>
            </a:r>
            <a:r>
              <a:rPr lang="en-US" sz="4860" b="1" strike="noStrike" spc="-1" dirty="0">
                <a:solidFill>
                  <a:schemeClr val="accent2">
                    <a:lumMod val="75000"/>
                  </a:schemeClr>
                </a:solidFill>
                <a:latin typeface="+mj-lt"/>
                <a:ea typeface="Open Sans"/>
              </a:rPr>
              <a:t>L</a:t>
            </a:r>
            <a:r>
              <a:rPr lang="en-US" sz="4860" b="1" strike="noStrike" spc="-1" dirty="0">
                <a:solidFill>
                  <a:schemeClr val="tx2"/>
                </a:solidFill>
                <a:latin typeface="+mj-lt"/>
                <a:ea typeface="Open Sans"/>
              </a:rPr>
              <a:t>ook </a:t>
            </a:r>
            <a:r>
              <a:rPr lang="en-US" sz="4860" b="1" strike="noStrike" spc="-1" dirty="0">
                <a:solidFill>
                  <a:schemeClr val="accent2">
                    <a:lumMod val="75000"/>
                  </a:schemeClr>
                </a:solidFill>
                <a:latin typeface="+mj-lt"/>
                <a:ea typeface="Open Sans"/>
              </a:rPr>
              <a:t>O</a:t>
            </a:r>
            <a:r>
              <a:rPr lang="en-US" sz="4860" b="1" strike="noStrike" spc="-1" dirty="0">
                <a:solidFill>
                  <a:schemeClr val="tx2"/>
                </a:solidFill>
                <a:latin typeface="+mj-lt"/>
                <a:ea typeface="Open Sans"/>
              </a:rPr>
              <a:t>nce (</a:t>
            </a:r>
            <a:r>
              <a:rPr lang="en-US" sz="4860" b="1" strike="noStrike" spc="-1" dirty="0">
                <a:solidFill>
                  <a:schemeClr val="accent2">
                    <a:lumMod val="75000"/>
                  </a:schemeClr>
                </a:solidFill>
                <a:latin typeface="+mj-lt"/>
                <a:ea typeface="Open Sans"/>
              </a:rPr>
              <a:t>YOLO</a:t>
            </a:r>
            <a:r>
              <a:rPr lang="en-US" sz="4860" b="1" strike="noStrike" spc="-1" dirty="0">
                <a:solidFill>
                  <a:schemeClr val="tx2"/>
                </a:solidFill>
                <a:latin typeface="+mj-lt"/>
                <a:ea typeface="Open Sans"/>
              </a:rPr>
              <a:t>)</a:t>
            </a:r>
            <a:endParaRPr lang="en-US" sz="4860" b="1" strike="noStrike" spc="-1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73B978-B0F6-4AEB-855D-6D56E598C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019" y="3232105"/>
            <a:ext cx="5318216" cy="300099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YOLO Anchor Boxes</a:t>
            </a:r>
            <a:endParaRPr sz="6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53C852-FB5F-46BC-809F-DDF772FC8F64}"/>
              </a:ext>
            </a:extLst>
          </p:cNvPr>
          <p:cNvSpPr txBox="1"/>
          <p:nvPr/>
        </p:nvSpPr>
        <p:spPr>
          <a:xfrm>
            <a:off x="10174515" y="5584077"/>
            <a:ext cx="211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Andrew Ng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0D02FE-72BD-459E-A52B-91ABE70DE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027" y="1836969"/>
            <a:ext cx="4070985" cy="381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716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YOLO Summary</a:t>
            </a:r>
            <a:endParaRPr sz="6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53C852-FB5F-46BC-809F-DDF772FC8F64}"/>
              </a:ext>
            </a:extLst>
          </p:cNvPr>
          <p:cNvSpPr txBox="1"/>
          <p:nvPr/>
        </p:nvSpPr>
        <p:spPr>
          <a:xfrm>
            <a:off x="10078720" y="5747148"/>
            <a:ext cx="211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Andrew Ng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0D02FE-72BD-459E-A52B-91ABE70DE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227" y="1594484"/>
            <a:ext cx="4070985" cy="381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621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Non Maxima Suppression</a:t>
            </a:r>
            <a:endParaRPr sz="6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53C852-FB5F-46BC-809F-DDF772FC8F64}"/>
              </a:ext>
            </a:extLst>
          </p:cNvPr>
          <p:cNvSpPr txBox="1"/>
          <p:nvPr/>
        </p:nvSpPr>
        <p:spPr>
          <a:xfrm>
            <a:off x="10078720" y="5584077"/>
            <a:ext cx="211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medium.com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570414-09A5-4BD4-B01C-3D93336AA4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548" y="1522987"/>
            <a:ext cx="6594903" cy="488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841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Object Detection</a:t>
            </a:r>
            <a:endParaRPr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63961-2FE5-48AE-9B7C-1DE89EE9EE06}"/>
              </a:ext>
            </a:extLst>
          </p:cNvPr>
          <p:cNvSpPr txBox="1"/>
          <p:nvPr/>
        </p:nvSpPr>
        <p:spPr>
          <a:xfrm>
            <a:off x="9776444" y="5584077"/>
            <a:ext cx="211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Wikipedia.org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25A091-AEF6-4BE1-B95F-E55BF10D63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556" y="1495848"/>
            <a:ext cx="7360888" cy="473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907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Classification Pipeline</a:t>
            </a:r>
            <a:endParaRPr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63961-2FE5-48AE-9B7C-1DE89EE9EE06}"/>
              </a:ext>
            </a:extLst>
          </p:cNvPr>
          <p:cNvSpPr txBox="1"/>
          <p:nvPr/>
        </p:nvSpPr>
        <p:spPr>
          <a:xfrm>
            <a:off x="0" y="5934670"/>
            <a:ext cx="2113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slideshare.net,</a:t>
            </a:r>
          </a:p>
          <a:p>
            <a:r>
              <a:rPr lang="en-US" dirty="0">
                <a:solidFill>
                  <a:srgbClr val="0070C0"/>
                </a:solidFill>
              </a:rPr>
              <a:t>Researchgate.net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6D4DBC-6209-4CE7-B114-AB986EB15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431" y="1390954"/>
            <a:ext cx="7339137" cy="176466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D248A57-F68B-4E49-AD8C-31A19A7643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456" y="3155619"/>
            <a:ext cx="9207085" cy="289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9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Sliding Window</a:t>
            </a:r>
            <a:endParaRPr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63961-2FE5-48AE-9B7C-1DE89EE9EE06}"/>
              </a:ext>
            </a:extLst>
          </p:cNvPr>
          <p:cNvSpPr txBox="1"/>
          <p:nvPr/>
        </p:nvSpPr>
        <p:spPr>
          <a:xfrm>
            <a:off x="10000342" y="5327100"/>
            <a:ext cx="2113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Andrew Ng, sites.google.com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299365-EF0E-4A7F-804E-134B5B46EE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63" y="1530900"/>
            <a:ext cx="11476673" cy="20233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24CCE4-DE02-4D65-A6C6-181AF66CD2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90392"/>
            <a:ext cx="5478049" cy="303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176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Shift Invariance</a:t>
            </a:r>
            <a:endParaRPr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63961-2FE5-48AE-9B7C-1DE89EE9EE06}"/>
              </a:ext>
            </a:extLst>
          </p:cNvPr>
          <p:cNvSpPr txBox="1"/>
          <p:nvPr/>
        </p:nvSpPr>
        <p:spPr>
          <a:xfrm>
            <a:off x="9977118" y="5485890"/>
            <a:ext cx="2075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quora.com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3E1590-37F1-437C-92FC-6D9BBE28D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597" y="2025173"/>
            <a:ext cx="6898805" cy="280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558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Scale and Rotation</a:t>
            </a:r>
            <a:endParaRPr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63961-2FE5-48AE-9B7C-1DE89EE9EE06}"/>
              </a:ext>
            </a:extLst>
          </p:cNvPr>
          <p:cNvSpPr txBox="1"/>
          <p:nvPr/>
        </p:nvSpPr>
        <p:spPr>
          <a:xfrm>
            <a:off x="9943737" y="5584077"/>
            <a:ext cx="2143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</a:t>
            </a:r>
            <a:r>
              <a:rPr lang="en-US" dirty="0">
                <a:hlinkClick r:id="rId3"/>
              </a:rPr>
              <a:t>datahacker.rs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8A9DEC-1F9B-4FF0-97E2-7329ACA4E5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51" y="1870046"/>
            <a:ext cx="10075297" cy="311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23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Training Data</a:t>
            </a:r>
            <a:endParaRPr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63961-2FE5-48AE-9B7C-1DE89EE9EE06}"/>
              </a:ext>
            </a:extLst>
          </p:cNvPr>
          <p:cNvSpPr txBox="1"/>
          <p:nvPr/>
        </p:nvSpPr>
        <p:spPr>
          <a:xfrm>
            <a:off x="10048240" y="5718341"/>
            <a:ext cx="2143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</a:t>
            </a:r>
            <a:r>
              <a:rPr lang="en-US" dirty="0">
                <a:hlinkClick r:id="rId3"/>
              </a:rPr>
              <a:t>datahacker.rs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8639C4-7FBB-473D-B87C-C2B3B4FAB1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567" y="1575042"/>
            <a:ext cx="3953593" cy="47896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4F75D9-5F93-4272-ADA6-38EBD75A13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694" y="1718523"/>
            <a:ext cx="1022985" cy="380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554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Multiple Objects?</a:t>
            </a:r>
            <a:endParaRPr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63961-2FE5-48AE-9B7C-1DE89EE9EE06}"/>
              </a:ext>
            </a:extLst>
          </p:cNvPr>
          <p:cNvSpPr txBox="1"/>
          <p:nvPr/>
        </p:nvSpPr>
        <p:spPr>
          <a:xfrm>
            <a:off x="9379131" y="5442348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towardsdatascience.com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70FF1B-AB09-4ECF-9376-7D43DDB3F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675" y="1766993"/>
            <a:ext cx="596265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19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072dd2d6_0_95"/>
          <p:cNvSpPr txBox="1">
            <a:spLocks noGrp="1"/>
          </p:cNvSpPr>
          <p:nvPr>
            <p:ph type="title"/>
          </p:nvPr>
        </p:nvSpPr>
        <p:spPr>
          <a:xfrm>
            <a:off x="838200" y="627592"/>
            <a:ext cx="10515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25DA2"/>
              </a:buClr>
              <a:buSzPts val="4000"/>
              <a:buFont typeface="Arial"/>
              <a:buNone/>
            </a:pPr>
            <a:r>
              <a:rPr lang="en-US" sz="6000" dirty="0"/>
              <a:t>YOLO Idea</a:t>
            </a:r>
            <a:endParaRPr sz="6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53C852-FB5F-46BC-809F-DDF772FC8F64}"/>
              </a:ext>
            </a:extLst>
          </p:cNvPr>
          <p:cNvSpPr txBox="1"/>
          <p:nvPr/>
        </p:nvSpPr>
        <p:spPr>
          <a:xfrm>
            <a:off x="10017760" y="5592276"/>
            <a:ext cx="211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Image Courtesy: dlology.com</a:t>
            </a:r>
            <a:endParaRPr lang="en-PK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96D66-B50D-4C12-B823-FF8DF1734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95" y="1737088"/>
            <a:ext cx="4311650" cy="43496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3F2614-EE7E-48D4-8358-5CE16BD11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836" y="1440778"/>
            <a:ext cx="3953593" cy="478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724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61F430FAB9DD4D98993C35AD2CFB3A" ma:contentTypeVersion="9" ma:contentTypeDescription="Create a new document." ma:contentTypeScope="" ma:versionID="f9f678752a659bfb21ce109c38fca429">
  <xsd:schema xmlns:xsd="http://www.w3.org/2001/XMLSchema" xmlns:xs="http://www.w3.org/2001/XMLSchema" xmlns:p="http://schemas.microsoft.com/office/2006/metadata/properties" xmlns:ns2="1d6adfeb-fd21-47fb-bbbe-a920595e6b24" xmlns:ns3="1590dd7d-2097-4575-862a-b5a566a9ca4c" targetNamespace="http://schemas.microsoft.com/office/2006/metadata/properties" ma:root="true" ma:fieldsID="276896ab8df867c0cf00d46c8544baed" ns2:_="" ns3:_="">
    <xsd:import namespace="1d6adfeb-fd21-47fb-bbbe-a920595e6b24"/>
    <xsd:import namespace="1590dd7d-2097-4575-862a-b5a566a9ca4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6adfeb-fd21-47fb-bbbe-a920595e6b2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90dd7d-2097-4575-862a-b5a566a9ca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D04A620-CB17-459E-9CCA-43403E24F4F9}"/>
</file>

<file path=customXml/itemProps2.xml><?xml version="1.0" encoding="utf-8"?>
<ds:datastoreItem xmlns:ds="http://schemas.openxmlformats.org/officeDocument/2006/customXml" ds:itemID="{4D95A76A-9593-4389-A8F3-180E8C16EC22}"/>
</file>

<file path=customXml/itemProps3.xml><?xml version="1.0" encoding="utf-8"?>
<ds:datastoreItem xmlns:ds="http://schemas.openxmlformats.org/officeDocument/2006/customXml" ds:itemID="{4D7777E9-7567-41C0-A3C7-24E8BDB9C592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1360</TotalTime>
  <Words>107</Words>
  <Application>Microsoft Office PowerPoint</Application>
  <PresentationFormat>Widescreen</PresentationFormat>
  <Paragraphs>25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Symbol</vt:lpstr>
      <vt:lpstr>Times New Roman</vt:lpstr>
      <vt:lpstr>Wingdings</vt:lpstr>
      <vt:lpstr>Office Theme</vt:lpstr>
      <vt:lpstr>Office Theme</vt:lpstr>
      <vt:lpstr>PowerPoint Presentation</vt:lpstr>
      <vt:lpstr>Object Detection</vt:lpstr>
      <vt:lpstr>Classification Pipeline</vt:lpstr>
      <vt:lpstr>Sliding Window</vt:lpstr>
      <vt:lpstr>Shift Invariance</vt:lpstr>
      <vt:lpstr>Scale and Rotation</vt:lpstr>
      <vt:lpstr>Training Data</vt:lpstr>
      <vt:lpstr>Multiple Objects?</vt:lpstr>
      <vt:lpstr>YOLO Idea</vt:lpstr>
      <vt:lpstr>YOLO Anchor Boxes</vt:lpstr>
      <vt:lpstr>YOLO Summary</vt:lpstr>
      <vt:lpstr>Non Maxima Suppression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CHADAD</dc:creator>
  <dc:description/>
  <cp:lastModifiedBy>Kashif Murtaza</cp:lastModifiedBy>
  <cp:revision>194</cp:revision>
  <dcterms:created xsi:type="dcterms:W3CDTF">2019-01-15T19:27:36Z</dcterms:created>
  <dcterms:modified xsi:type="dcterms:W3CDTF">2020-10-09T17:53:47Z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0x0101008261F430FAB9DD4D98993C35AD2CFB3A</vt:lpwstr>
  </property>
  <property fmtid="{D5CDD505-2E9C-101B-9397-08002B2CF9AE}" pid="3" name="_SourceUrl">
    <vt:lpwstr/>
  </property>
  <property fmtid="{D5CDD505-2E9C-101B-9397-08002B2CF9AE}" pid="4" name="_SharedFileIndex">
    <vt:lpwstr/>
  </property>
  <property fmtid="{D5CDD505-2E9C-101B-9397-08002B2CF9AE}" pid="5" name="ComplianceAssetId">
    <vt:lpwstr/>
  </property>
</Properties>
</file>